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8" r:id="rId3"/>
    <p:sldId id="259" r:id="rId4"/>
    <p:sldId id="261" r:id="rId5"/>
    <p:sldId id="263" r:id="rId6"/>
    <p:sldId id="264" r:id="rId7"/>
    <p:sldId id="265" r:id="rId8"/>
    <p:sldId id="266" r:id="rId9"/>
    <p:sldId id="272" r:id="rId10"/>
    <p:sldId id="271" r:id="rId11"/>
    <p:sldId id="267" r:id="rId12"/>
    <p:sldId id="269" r:id="rId13"/>
    <p:sldId id="268" r:id="rId14"/>
    <p:sldId id="270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B2F17-29D9-4ED3-9725-050F300B87B3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46F3D-2616-4C2E-954F-14EF3A8E45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412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46F3D-2616-4C2E-954F-14EF3A8E454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4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EA45376-907C-453B-962D-04817B2868D4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F276B4F-81D7-47D6-BE51-B41F1C749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7561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5376-907C-453B-962D-04817B2868D4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6B4F-81D7-47D6-BE51-B41F1C749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4723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EA45376-907C-453B-962D-04817B2868D4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276B4F-81D7-47D6-BE51-B41F1C749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0412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EA45376-907C-453B-962D-04817B2868D4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276B4F-81D7-47D6-BE51-B41F1C7496A8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4727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EA45376-907C-453B-962D-04817B2868D4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276B4F-81D7-47D6-BE51-B41F1C749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634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5376-907C-453B-962D-04817B2868D4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6B4F-81D7-47D6-BE51-B41F1C749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76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5376-907C-453B-962D-04817B2868D4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6B4F-81D7-47D6-BE51-B41F1C749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20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5376-907C-453B-962D-04817B2868D4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6B4F-81D7-47D6-BE51-B41F1C749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770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EA45376-907C-453B-962D-04817B2868D4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276B4F-81D7-47D6-BE51-B41F1C749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79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5376-907C-453B-962D-04817B2868D4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6B4F-81D7-47D6-BE51-B41F1C749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601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EA45376-907C-453B-962D-04817B2868D4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276B4F-81D7-47D6-BE51-B41F1C749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48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5376-907C-453B-962D-04817B2868D4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6B4F-81D7-47D6-BE51-B41F1C749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544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5376-907C-453B-962D-04817B2868D4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6B4F-81D7-47D6-BE51-B41F1C749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05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5376-907C-453B-962D-04817B2868D4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6B4F-81D7-47D6-BE51-B41F1C749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977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5376-907C-453B-962D-04817B2868D4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6B4F-81D7-47D6-BE51-B41F1C749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580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5376-907C-453B-962D-04817B2868D4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6B4F-81D7-47D6-BE51-B41F1C749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813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5376-907C-453B-962D-04817B2868D4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6B4F-81D7-47D6-BE51-B41F1C749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041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45376-907C-453B-962D-04817B2868D4}" type="datetimeFigureOut">
              <a:rPr lang="ru-RU" smtClean="0"/>
              <a:t>30.10.2024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76B4F-81D7-47D6-BE51-B41F1C7496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523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3FEA-F415-4503-9DDB-4D6FA073A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4320" y="1313052"/>
            <a:ext cx="8616696" cy="1458278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Bahnschrift SemiBold" panose="020B0502040204020203" pitchFamily="34" charset="0"/>
              </a:rPr>
              <a:t>Создание Компании </a:t>
            </a:r>
            <a:r>
              <a:rPr lang="en-GB" dirty="0">
                <a:latin typeface="Bahnschrift SemiBold" panose="020B0502040204020203" pitchFamily="34" charset="0"/>
              </a:rPr>
              <a:t>AIRBUS </a:t>
            </a:r>
            <a:r>
              <a:rPr lang="ru-RU" dirty="0">
                <a:latin typeface="Bahnschrift SemiBold" panose="020B0502040204020203" pitchFamily="34" charset="0"/>
              </a:rPr>
              <a:t>и РАЗРАБОТКА </a:t>
            </a:r>
            <a:r>
              <a:rPr lang="en-GB" dirty="0">
                <a:latin typeface="Bahnschrift SemiBold" panose="020B0502040204020203" pitchFamily="34" charset="0"/>
              </a:rPr>
              <a:t>AIRBUS A300B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C316BF-849C-7F7C-0CE8-E5FF841DB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52560" y="6070918"/>
            <a:ext cx="3139440" cy="787082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Feldman Lev</a:t>
            </a:r>
            <a:b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</a:b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M70-114</a:t>
            </a:r>
            <a:r>
              <a:rPr lang="ru-RU" dirty="0">
                <a:solidFill>
                  <a:schemeClr val="bg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БВ-24</a:t>
            </a:r>
          </a:p>
        </p:txBody>
      </p:sp>
    </p:spTree>
    <p:extLst>
      <p:ext uri="{BB962C8B-B14F-4D97-AF65-F5344CB8AC3E}">
        <p14:creationId xmlns:p14="http://schemas.microsoft.com/office/powerpoint/2010/main" val="87321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3C9E-BD52-D36A-A487-AE5C61320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Двигатели - </a:t>
            </a:r>
            <a:r>
              <a:rPr lang="en-GB" dirty="0"/>
              <a:t>General Electric</a:t>
            </a:r>
            <a:endParaRPr lang="ru-R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8E5496-8C61-B2BD-99A4-4B7E4B2096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49195"/>
            <a:ext cx="5334000" cy="351377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9D4378-F5A7-593A-9918-F6BDB2664E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846" y="2449195"/>
            <a:ext cx="6246706" cy="3513772"/>
          </a:xfrm>
        </p:spPr>
      </p:pic>
    </p:spTree>
    <p:extLst>
      <p:ext uri="{BB962C8B-B14F-4D97-AF65-F5344CB8AC3E}">
        <p14:creationId xmlns:p14="http://schemas.microsoft.com/office/powerpoint/2010/main" val="423394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9217-12F4-133F-911B-455E781C8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полет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D5B76-4DFB-03EB-CCB7-AE046D5CDA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Первый прототип Airbus A300B совершил свой полет 28 октября 1972 года, продемонстрировав отличные летные характеристики. Первым клиентом стал французский авиаперевозчик Air France, который начал эксплуатацию A300B в 1974 году. Самолет быстро завоевал популярность среди авиакомпаний благодаря своей экономичности и вместительности.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D3D9E8-D31D-228A-A515-660968B182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8848"/>
            <a:ext cx="5334000" cy="3554467"/>
          </a:xfrm>
        </p:spPr>
      </p:pic>
    </p:spTree>
    <p:extLst>
      <p:ext uri="{BB962C8B-B14F-4D97-AF65-F5344CB8AC3E}">
        <p14:creationId xmlns:p14="http://schemas.microsoft.com/office/powerpoint/2010/main" val="148739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DB2E3-4AC7-3FF0-1A60-A8F2B0BF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Инциденты С А300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FB4CA-03F4-ACD8-F07E-7D62DB5AF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Катастрофа </a:t>
            </a:r>
            <a:r>
              <a:rPr lang="en-GB" dirty="0"/>
              <a:t>A300 </a:t>
            </a:r>
            <a:r>
              <a:rPr lang="ru-RU" dirty="0"/>
              <a:t>в Нью-Йорке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91009C4-94A3-E06A-C832-FB1537702E9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0" b="10870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02487-708D-60CB-07E5-67686CDF80C4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ru-RU" dirty="0"/>
              <a:t>Разрушение киля в сильной турбулентности из-за ошибочных действий второго пилота.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4ABB03-14A0-88A4-C7B3-A3FCD1192C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Катастрофа </a:t>
            </a:r>
            <a:r>
              <a:rPr lang="en-GB" dirty="0"/>
              <a:t>A300 </a:t>
            </a:r>
            <a:r>
              <a:rPr lang="ru-RU" dirty="0"/>
              <a:t>в </a:t>
            </a:r>
            <a:r>
              <a:rPr lang="ru-RU" dirty="0" err="1"/>
              <a:t>Таоюане</a:t>
            </a:r>
            <a:endParaRPr lang="ru-RU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1449662-AA61-5F1C-10A2-1E4E7912FAA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7" b="16907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522FF4-9CDE-B673-20B7-6AEC9792CCFD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ru-RU" dirty="0"/>
              <a:t>Разбился при уходе на второй круг.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81278A7-7822-02A0-8686-37AAA0F41D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Катастрофа </a:t>
            </a:r>
            <a:r>
              <a:rPr lang="en-GB" dirty="0"/>
              <a:t>A300 </a:t>
            </a:r>
            <a:r>
              <a:rPr lang="ru-RU" dirty="0"/>
              <a:t>в Персидском заливе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8C3354E-6F00-8CF5-4BE5-EA13B0441088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54" b="15854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9D72E0C-3106-07EF-EB3C-F619B926AC9B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ru-RU" dirty="0"/>
              <a:t>По ошибки Сбит американской ракетой, в ходе эскалации конфликта в персидском заливе</a:t>
            </a:r>
          </a:p>
        </p:txBody>
      </p:sp>
    </p:spTree>
    <p:extLst>
      <p:ext uri="{BB962C8B-B14F-4D97-AF65-F5344CB8AC3E}">
        <p14:creationId xmlns:p14="http://schemas.microsoft.com/office/powerpoint/2010/main" val="1874199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A77BC-F683-4BBD-1B44-4AE7DC13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Модификации </a:t>
            </a:r>
            <a:r>
              <a:rPr lang="en-GB" dirty="0"/>
              <a:t>A300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FE7C5-357B-6C6B-07B2-355EC3EF4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A300-600</a:t>
            </a:r>
            <a:endParaRPr lang="ru-RU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D454F3B-3DB8-3CD0-0DB7-CE6B51404C9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2" b="4782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AEA8F-DCA6-84C6-A391-07A2BB885C0F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ru-RU" dirty="0"/>
              <a:t>Введена в 1983 году как часть нового поколения A300. Могла варьироваться от 250 до 300 пассажиров.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4E5B70-2F80-448F-0AB3-CC87A6A4C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A300-600R</a:t>
            </a:r>
            <a:endParaRPr lang="ru-RU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839505C-8BDA-FD4C-C439-C54DBD0D310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6" b="10746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DB760F-D864-D615-6028-8168D5C53ED9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ru-RU" dirty="0"/>
              <a:t>Измененная компоновка, обеспечивающая доступ к грузовому отсеку через заднюю грузовую дверь.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074B81-B625-A9DB-A3F8-FED8C552D6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A300-600ST (Beluga)</a:t>
            </a:r>
            <a:endParaRPr lang="ru-RU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A4F08FF-B7DE-5AF1-E48B-F00C48308421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2" b="10712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B862CA4-7966-A4AB-0119-272F5E90EC02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ru-RU" dirty="0"/>
              <a:t>Разработанная для транспортировки крупных и нестандартных грузов, таких как компоненты для других самолетов Airbus.</a:t>
            </a:r>
          </a:p>
        </p:txBody>
      </p:sp>
    </p:spTree>
    <p:extLst>
      <p:ext uri="{BB962C8B-B14F-4D97-AF65-F5344CB8AC3E}">
        <p14:creationId xmlns:p14="http://schemas.microsoft.com/office/powerpoint/2010/main" val="4114286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B4E8E58-C42F-16C1-B6F1-BCF482642CA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7" b="13047"/>
          <a:stretch>
            <a:fillRect/>
          </a:stretch>
        </p:blipFill>
        <p:spPr>
          <a:xfrm>
            <a:off x="157653" y="356616"/>
            <a:ext cx="11876693" cy="576986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6849E-46EF-F9D1-9712-0214D2E3B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1218" y="6394539"/>
            <a:ext cx="4453128" cy="344589"/>
          </a:xfrm>
        </p:spPr>
        <p:txBody>
          <a:bodyPr/>
          <a:lstStyle/>
          <a:p>
            <a:r>
              <a:rPr lang="ru-RU" dirty="0"/>
              <a:t>Мое фото А300</a:t>
            </a:r>
            <a:r>
              <a:rPr lang="en-GB" dirty="0"/>
              <a:t>B </a:t>
            </a:r>
            <a:r>
              <a:rPr lang="ru-RU" dirty="0"/>
              <a:t>в музее</a:t>
            </a:r>
            <a:r>
              <a:rPr lang="en-GB" dirty="0"/>
              <a:t> AIRBUS </a:t>
            </a:r>
            <a:r>
              <a:rPr lang="ru-RU" dirty="0"/>
              <a:t>в Тулузе</a:t>
            </a:r>
          </a:p>
        </p:txBody>
      </p:sp>
    </p:spTree>
    <p:extLst>
      <p:ext uri="{BB962C8B-B14F-4D97-AF65-F5344CB8AC3E}">
        <p14:creationId xmlns:p14="http://schemas.microsoft.com/office/powerpoint/2010/main" val="163797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15678-DB41-306D-728D-CB0BA99C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Развитие </a:t>
            </a:r>
            <a:r>
              <a:rPr lang="en-GB" dirty="0"/>
              <a:t>AIRBUS </a:t>
            </a:r>
            <a:r>
              <a:rPr lang="ru-RU" dirty="0"/>
              <a:t>после </a:t>
            </a:r>
            <a:r>
              <a:rPr lang="en-GB" dirty="0"/>
              <a:t>A300B</a:t>
            </a:r>
            <a:endParaRPr lang="ru-RU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0694FDC-191A-0EEC-A20F-FC3C188D1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43138"/>
            <a:ext cx="10820400" cy="3606800"/>
          </a:xfrm>
        </p:spPr>
      </p:pic>
    </p:spTree>
    <p:extLst>
      <p:ext uri="{BB962C8B-B14F-4D97-AF65-F5344CB8AC3E}">
        <p14:creationId xmlns:p14="http://schemas.microsoft.com/office/powerpoint/2010/main" val="1588446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CBA4-59F1-7688-A429-52500493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Airbus A320 (1988)</a:t>
            </a:r>
            <a:endParaRPr lang="ru-R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6E1E37-7618-D519-CD07-09AD04968B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28081"/>
            <a:ext cx="5334000" cy="35560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F1740F-49B8-D5E5-4614-00BEE8C833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40537"/>
            <a:ext cx="5334000" cy="3531089"/>
          </a:xfrm>
        </p:spPr>
      </p:pic>
    </p:spTree>
    <p:extLst>
      <p:ext uri="{BB962C8B-B14F-4D97-AF65-F5344CB8AC3E}">
        <p14:creationId xmlns:p14="http://schemas.microsoft.com/office/powerpoint/2010/main" val="4038104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62D0-011C-0A80-C617-D52ACAB4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Airbus A330 </a:t>
            </a:r>
            <a:r>
              <a:rPr lang="ru-RU" dirty="0"/>
              <a:t>и </a:t>
            </a:r>
            <a:r>
              <a:rPr lang="en-GB" dirty="0"/>
              <a:t>A340 (1993)</a:t>
            </a:r>
            <a:endParaRPr lang="ru-RU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57B8319-B67A-3FA3-1D0B-2FA8554996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05894"/>
            <a:ext cx="5334000" cy="3000375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5721993-EB6F-9F2F-3B17-18871D4727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05894"/>
            <a:ext cx="5334000" cy="3000375"/>
          </a:xfrm>
        </p:spPr>
      </p:pic>
    </p:spTree>
    <p:extLst>
      <p:ext uri="{BB962C8B-B14F-4D97-AF65-F5344CB8AC3E}">
        <p14:creationId xmlns:p14="http://schemas.microsoft.com/office/powerpoint/2010/main" val="4274710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2C66-EA5D-C678-6E7F-C1AFED0CD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Airbus A380 (2005)</a:t>
            </a:r>
            <a:endParaRPr lang="ru-R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EF7E38-D9E2-676E-0487-80384B1060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28081"/>
            <a:ext cx="5334000" cy="35560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1EB223-B843-9364-DA15-4CC61A0134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8081"/>
            <a:ext cx="5827890" cy="3555999"/>
          </a:xfrm>
        </p:spPr>
      </p:pic>
    </p:spTree>
    <p:extLst>
      <p:ext uri="{BB962C8B-B14F-4D97-AF65-F5344CB8AC3E}">
        <p14:creationId xmlns:p14="http://schemas.microsoft.com/office/powerpoint/2010/main" val="334091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FB0A-916D-B053-8DFB-37514E63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Конкуренты </a:t>
            </a:r>
            <a:r>
              <a:rPr lang="en-GB" dirty="0">
                <a:latin typeface="Arial Black" panose="020B0A04020102020204" pitchFamily="34" charset="0"/>
              </a:rPr>
              <a:t>Airbus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1CD270-29AC-7586-6500-FC77FFA6FE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" y="2029969"/>
            <a:ext cx="5486400" cy="386079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38323EB-E20B-B269-5093-3C4E601554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030" y="2029969"/>
            <a:ext cx="6411990" cy="3860799"/>
          </a:xfrm>
        </p:spPr>
      </p:pic>
    </p:spTree>
    <p:extLst>
      <p:ext uri="{BB962C8B-B14F-4D97-AF65-F5344CB8AC3E}">
        <p14:creationId xmlns:p14="http://schemas.microsoft.com/office/powerpoint/2010/main" val="1314503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3D6C-B7BC-1213-4D84-BA1BBCA3A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Arial Black" panose="020B0A04020102020204" pitchFamily="34" charset="0"/>
              </a:rPr>
              <a:t>Boeing 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E3AC8CE-40C1-23AC-1E67-ADAA8313DA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9" y="2057401"/>
            <a:ext cx="6461679" cy="4307786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0D6C7E7-3A83-1FC6-5FB5-D2FFC6937E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04" y="2057400"/>
            <a:ext cx="5743716" cy="4307787"/>
          </a:xfrm>
        </p:spPr>
      </p:pic>
    </p:spTree>
    <p:extLst>
      <p:ext uri="{BB962C8B-B14F-4D97-AF65-F5344CB8AC3E}">
        <p14:creationId xmlns:p14="http://schemas.microsoft.com/office/powerpoint/2010/main" val="3611167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6B72E-239D-A6F5-3F08-0A40D7531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872" y="266700"/>
            <a:ext cx="8610599" cy="1295400"/>
          </a:xfrm>
        </p:spPr>
        <p:txBody>
          <a:bodyPr>
            <a:normAutofit fontScale="90000"/>
          </a:bodyPr>
          <a:lstStyle/>
          <a:p>
            <a:r>
              <a:rPr lang="ru-RU" dirty="0"/>
              <a:t>Европейские авиапроизводители до </a:t>
            </a:r>
            <a:r>
              <a:rPr lang="en-GB" dirty="0"/>
              <a:t>AIRBUS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13692-9FDF-9632-2670-FC626D285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Caravelle</a:t>
            </a:r>
            <a:r>
              <a:rPr lang="en-GB" dirty="0"/>
              <a:t> 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495793-A01A-BE57-25B3-558CE5A94636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Caravelle</a:t>
            </a:r>
            <a:r>
              <a:rPr lang="ru-RU" dirty="0"/>
              <a:t> стал первым в мире реактивным самолетом для коротких и средних рейсов, который использовал хвостовую компоновку двигателей.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F3C3DE-C7A8-F95E-269E-C57824F9F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BAC One-Eleven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518E4-50F6-D82F-BE9B-861E38FB17A4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/>
          </a:bodyPr>
          <a:lstStyle/>
          <a:p>
            <a:r>
              <a:rPr lang="ru-RU" dirty="0"/>
              <a:t>BAC One-</a:t>
            </a:r>
            <a:r>
              <a:rPr lang="ru-RU" dirty="0" err="1"/>
              <a:t>Eleven</a:t>
            </a:r>
            <a:r>
              <a:rPr lang="ru-RU" dirty="0"/>
              <a:t> был реактивным узкофюзеляжным самолетом для коротких и средних маршрутов, который конкурировал с Douglas DC-9.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ADF2B0-C979-CDD5-63E0-4E8AC3872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Fokker F27 Friendship</a:t>
            </a:r>
            <a:endParaRPr lang="ru-RU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D0FA98F4-97E6-ED48-847D-8CE9B4D6E8CD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7" b="19597"/>
          <a:stretch>
            <a:fillRect/>
          </a:stretch>
        </p:blipFill>
        <p:spPr>
          <a:xfrm>
            <a:off x="8049731" y="2362200"/>
            <a:ext cx="3447878" cy="15240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AC2050-C7FE-CB0F-FD39-A1F2A2E2E06E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ru-RU" dirty="0"/>
              <a:t>Fokker F27 </a:t>
            </a:r>
            <a:r>
              <a:rPr lang="ru-RU" dirty="0" err="1"/>
              <a:t>Friendship</a:t>
            </a:r>
            <a:r>
              <a:rPr lang="ru-RU" dirty="0"/>
              <a:t> был одним из самых успешных турбовинтовых самолетов для региональных перевозок и продавался по всему миру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89AB63F4-3A2E-8CE4-9DEF-A2E645BA45FE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0" b="16800"/>
          <a:stretch>
            <a:fillRect/>
          </a:stretch>
        </p:blipFill>
        <p:spPr/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4321880F-6EB5-35EA-E3A3-D2C83940704D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7" b="169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68112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7A7E5-CF09-BDCD-1FA6-1348CDEA6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456" y="-7198"/>
            <a:ext cx="8610600" cy="1293028"/>
          </a:xfrm>
        </p:spPr>
        <p:txBody>
          <a:bodyPr/>
          <a:lstStyle/>
          <a:p>
            <a:r>
              <a:rPr lang="ru-RU" dirty="0"/>
              <a:t>Создание </a:t>
            </a:r>
            <a:r>
              <a:rPr lang="en-GB" dirty="0"/>
              <a:t>airbus </a:t>
            </a:r>
            <a:r>
              <a:rPr lang="ru-RU" dirty="0"/>
              <a:t>и </a:t>
            </a:r>
            <a:r>
              <a:rPr lang="en-GB" dirty="0"/>
              <a:t>A300B</a:t>
            </a:r>
            <a:endParaRPr lang="ru-RU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CBB1A0A-A21F-D548-EF0A-41F87A4B2C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5" y="1554138"/>
            <a:ext cx="4258771" cy="4870970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1C28BF5-7637-4780-EFDB-B6CCD7F113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015" y="1548960"/>
            <a:ext cx="7302889" cy="4870970"/>
          </a:xfrm>
        </p:spPr>
      </p:pic>
    </p:spTree>
    <p:extLst>
      <p:ext uri="{BB962C8B-B14F-4D97-AF65-F5344CB8AC3E}">
        <p14:creationId xmlns:p14="http://schemas.microsoft.com/office/powerpoint/2010/main" val="2881123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BED8-9156-AC6E-466B-63E6FEB5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256" y="764373"/>
            <a:ext cx="9457944" cy="1293028"/>
          </a:xfrm>
        </p:spPr>
        <p:txBody>
          <a:bodyPr/>
          <a:lstStyle/>
          <a:p>
            <a:r>
              <a:rPr lang="ru-RU" dirty="0"/>
              <a:t>Крылья - </a:t>
            </a:r>
            <a:r>
              <a:rPr lang="en-GB" dirty="0"/>
              <a:t>Hawker </a:t>
            </a:r>
            <a:r>
              <a:rPr lang="en-GB" dirty="0" err="1"/>
              <a:t>Siddeley</a:t>
            </a:r>
            <a:endParaRPr lang="ru-RU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D337B26-2892-BAA8-376E-40E26CE858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053" y="1923094"/>
            <a:ext cx="6155671" cy="4084514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9FC6E0EC-BA07-92E6-0633-CED86C4245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1" y="1927686"/>
            <a:ext cx="4524526" cy="4074827"/>
          </a:xfrm>
        </p:spPr>
      </p:pic>
    </p:spTree>
    <p:extLst>
      <p:ext uri="{BB962C8B-B14F-4D97-AF65-F5344CB8AC3E}">
        <p14:creationId xmlns:p14="http://schemas.microsoft.com/office/powerpoint/2010/main" val="399198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C0EE4-B8F5-2E27-E1C3-C92C8DED4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фюзеляж – </a:t>
            </a:r>
            <a:r>
              <a:rPr lang="en-GB" dirty="0">
                <a:latin typeface="Arial Black" panose="020B0A04020102020204" pitchFamily="34" charset="0"/>
              </a:rPr>
              <a:t>Aerospatiale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95988C3-555E-483C-3956-1CEB9188EB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96" y="2387441"/>
            <a:ext cx="5201920" cy="3637280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681A3F5A-B8FD-3451-B86C-B9832418BF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87441"/>
            <a:ext cx="5869008" cy="3637280"/>
          </a:xfrm>
        </p:spPr>
      </p:pic>
    </p:spTree>
    <p:extLst>
      <p:ext uri="{BB962C8B-B14F-4D97-AF65-F5344CB8AC3E}">
        <p14:creationId xmlns:p14="http://schemas.microsoft.com/office/powerpoint/2010/main" val="23926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73F85-5DE6-4192-F8BC-B1B0144FF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764373"/>
            <a:ext cx="10957560" cy="1293028"/>
          </a:xfrm>
        </p:spPr>
        <p:txBody>
          <a:bodyPr/>
          <a:lstStyle/>
          <a:p>
            <a:r>
              <a:rPr lang="ru-RU" dirty="0"/>
              <a:t>хвостовая часть – </a:t>
            </a:r>
            <a:r>
              <a:rPr lang="en-GB" dirty="0"/>
              <a:t>Daimler-Benz Aerospace AG</a:t>
            </a:r>
            <a:r>
              <a:rPr lang="ru-RU" dirty="0"/>
              <a:t> и </a:t>
            </a:r>
            <a:r>
              <a:rPr lang="en-GB" dirty="0"/>
              <a:t>CASA </a:t>
            </a:r>
            <a:endParaRPr lang="ru-R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5ED17A-8955-1320-66A6-4085C02B99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7" y="2194558"/>
            <a:ext cx="5692142" cy="379476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42AB09-236D-1C44-BDED-8058D2388F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843" y="2194558"/>
            <a:ext cx="4924425" cy="3914775"/>
          </a:xfrm>
        </p:spPr>
      </p:pic>
    </p:spTree>
    <p:extLst>
      <p:ext uri="{BB962C8B-B14F-4D97-AF65-F5344CB8AC3E}">
        <p14:creationId xmlns:p14="http://schemas.microsoft.com/office/powerpoint/2010/main" val="881297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161DE-FE18-BE87-41B6-97614D904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736941"/>
            <a:ext cx="10006584" cy="1293028"/>
          </a:xfrm>
        </p:spPr>
        <p:txBody>
          <a:bodyPr/>
          <a:lstStyle/>
          <a:p>
            <a:r>
              <a:rPr lang="ru-RU" dirty="0"/>
              <a:t>Кабина и авионика - </a:t>
            </a:r>
            <a:r>
              <a:rPr lang="en-GB" dirty="0"/>
              <a:t>Thales Group</a:t>
            </a:r>
            <a:endParaRPr lang="ru-R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1F0A64-1A85-49B6-E1F4-8F140D89E7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50586"/>
            <a:ext cx="5334000" cy="371099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3B4109-AEC5-49B8-1456-2E2018D757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50586"/>
            <a:ext cx="5334000" cy="3710990"/>
          </a:xfrm>
        </p:spPr>
      </p:pic>
    </p:spTree>
    <p:extLst>
      <p:ext uri="{BB962C8B-B14F-4D97-AF65-F5344CB8AC3E}">
        <p14:creationId xmlns:p14="http://schemas.microsoft.com/office/powerpoint/2010/main" val="116054484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487</TotalTime>
  <Words>289</Words>
  <Application>Microsoft Office PowerPoint</Application>
  <PresentationFormat>Widescreen</PresentationFormat>
  <Paragraphs>39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Bahnschrift SemiBold</vt:lpstr>
      <vt:lpstr>Calibri</vt:lpstr>
      <vt:lpstr>Century Gothic</vt:lpstr>
      <vt:lpstr>Vapor Trail</vt:lpstr>
      <vt:lpstr>Создание Компании AIRBUS и РАЗРАБОТКА AIRBUS A300B</vt:lpstr>
      <vt:lpstr>Конкуренты Airbus</vt:lpstr>
      <vt:lpstr>Boeing </vt:lpstr>
      <vt:lpstr>Европейские авиапроизводители до AIRBUS</vt:lpstr>
      <vt:lpstr>Создание airbus и A300B</vt:lpstr>
      <vt:lpstr>Крылья - Hawker Siddeley</vt:lpstr>
      <vt:lpstr>фюзеляж – Aerospatiale</vt:lpstr>
      <vt:lpstr>хвостовая часть – Daimler-Benz Aerospace AG и CASA </vt:lpstr>
      <vt:lpstr>Кабина и авионика - Thales Group</vt:lpstr>
      <vt:lpstr>Двигатели - General Electric</vt:lpstr>
      <vt:lpstr>Первый полет</vt:lpstr>
      <vt:lpstr>Инциденты С А300</vt:lpstr>
      <vt:lpstr>Модификации A300</vt:lpstr>
      <vt:lpstr>PowerPoint Presentation</vt:lpstr>
      <vt:lpstr>Развитие AIRBUS после A300B</vt:lpstr>
      <vt:lpstr>Airbus A320 (1988)</vt:lpstr>
      <vt:lpstr>Airbus A330 и A340 (1993)</vt:lpstr>
      <vt:lpstr>Airbus A380 (2005)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Jack Ripper</dc:creator>
  <cp:lastModifiedBy>Jack Ripper</cp:lastModifiedBy>
  <cp:revision>22</cp:revision>
  <dcterms:created xsi:type="dcterms:W3CDTF">2024-10-23T10:05:31Z</dcterms:created>
  <dcterms:modified xsi:type="dcterms:W3CDTF">2024-10-30T08:00:05Z</dcterms:modified>
</cp:coreProperties>
</file>